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46" r:id="rId1"/>
    <p:sldMasterId id="2147483750" r:id="rId2"/>
  </p:sldMasterIdLst>
  <p:sldIdLst>
    <p:sldId id="257" r:id="rId3"/>
    <p:sldId id="259" r:id="rId4"/>
    <p:sldId id="267" r:id="rId5"/>
    <p:sldId id="256" r:id="rId6"/>
    <p:sldId id="258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46" d="100"/>
          <a:sy n="46" d="100"/>
        </p:scale>
        <p:origin x="750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png>
</file>

<file path=ppt/media/image11.gif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DE6F-81DE-49A4-9049-680B17DDDC5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C6901-381B-462F-ABD4-48AE42D38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410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DE6F-81DE-49A4-9049-680B17DDDC5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C6901-381B-462F-ABD4-48AE42D38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233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DE6F-81DE-49A4-9049-680B17DDDC5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C6901-381B-462F-ABD4-48AE42D38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2916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DE6F-81DE-49A4-9049-680B17DDDC5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C6901-381B-462F-ABD4-48AE42D38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5110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DE6F-81DE-49A4-9049-680B17DDDC5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C6901-381B-462F-ABD4-48AE42D38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0421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DE6F-81DE-49A4-9049-680B17DDDC5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C6901-381B-462F-ABD4-48AE42D38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7799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DE6F-81DE-49A4-9049-680B17DDDC5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C6901-381B-462F-ABD4-48AE42D38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077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DE6F-81DE-49A4-9049-680B17DDDC5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C6901-381B-462F-ABD4-48AE42D38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214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DE6F-81DE-49A4-9049-680B17DDDC5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C6901-381B-462F-ABD4-48AE42D38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2065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DE6F-81DE-49A4-9049-680B17DDDC5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C6901-381B-462F-ABD4-48AE42D38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0345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DE6F-81DE-49A4-9049-680B17DDDC5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C6901-381B-462F-ABD4-48AE42D38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120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0DE6F-81DE-49A4-9049-680B17DDDC5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9C6901-381B-462F-ABD4-48AE42D38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173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Autofit/>
          </a:bodyPr>
          <a:lstStyle/>
          <a:p>
            <a:r>
              <a:rPr lang="es-CO" sz="5400" dirty="0"/>
              <a:t>Ingeniería </a:t>
            </a:r>
            <a:r>
              <a:rPr lang="en-US" sz="5400" dirty="0"/>
              <a:t>Industrial </a:t>
            </a:r>
            <a:r>
              <a:rPr lang="en-US" sz="5400" dirty="0" err="1"/>
              <a:t>en</a:t>
            </a:r>
            <a:r>
              <a:rPr lang="en-US" sz="5400" dirty="0"/>
              <a:t> el Mundo de la </a:t>
            </a:r>
            <a:r>
              <a:rPr lang="en-US" sz="5400" dirty="0" err="1"/>
              <a:t>Ciencia</a:t>
            </a:r>
            <a:r>
              <a:rPr lang="en-US" sz="5400" dirty="0"/>
              <a:t> de </a:t>
            </a:r>
            <a:r>
              <a:rPr lang="en-US" sz="5400" dirty="0" err="1"/>
              <a:t>Datos</a:t>
            </a: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s-CO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NUEVO ENFOQUE DE APLICACIÓN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76772" y="319385"/>
            <a:ext cx="88857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R" sz="5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¿Cuáles son los pasos a seguir?</a:t>
            </a:r>
            <a:endParaRPr kumimoji="0" lang="en-US" sz="54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170" name="Picture 2" descr="Resultado de imagen para power bi logo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44" r="35785"/>
          <a:stretch/>
        </p:blipFill>
        <p:spPr bwMode="auto">
          <a:xfrm>
            <a:off x="7729708" y="4295775"/>
            <a:ext cx="1532831" cy="2238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Resultado de imagen para tableau logo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5613" y="4966275"/>
            <a:ext cx="4416425" cy="993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Resultado de imagen para sql logo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17" r="25832"/>
          <a:stretch/>
        </p:blipFill>
        <p:spPr bwMode="auto">
          <a:xfrm>
            <a:off x="983861" y="1727004"/>
            <a:ext cx="1976283" cy="2177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0" name="Picture 12" descr="Resultado de imagen para python logo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69" r="29150"/>
          <a:stretch/>
        </p:blipFill>
        <p:spPr bwMode="auto">
          <a:xfrm>
            <a:off x="9012625" y="1486950"/>
            <a:ext cx="2396265" cy="265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14" descr="Resultado de imagen para r logo"/>
          <p:cNvSpPr>
            <a:spLocks noChangeAspect="1" noChangeArrowheads="1"/>
          </p:cNvSpPr>
          <p:nvPr/>
        </p:nvSpPr>
        <p:spPr bwMode="auto">
          <a:xfrm>
            <a:off x="1649053" y="-2622192"/>
            <a:ext cx="2622183" cy="2622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188" name="Picture 20" descr="Resultado de imagen para r programing logo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65" t="18802" r="18202" b="18378"/>
          <a:stretch/>
        </p:blipFill>
        <p:spPr bwMode="auto">
          <a:xfrm>
            <a:off x="4547892" y="1734915"/>
            <a:ext cx="2876986" cy="2161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6513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14" descr="Resultado de imagen para r logo"/>
          <p:cNvSpPr>
            <a:spLocks noChangeAspect="1" noChangeArrowheads="1"/>
          </p:cNvSpPr>
          <p:nvPr/>
        </p:nvSpPr>
        <p:spPr bwMode="auto">
          <a:xfrm>
            <a:off x="1649053" y="-2622192"/>
            <a:ext cx="2622183" cy="2622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819" y="1681161"/>
            <a:ext cx="3238500" cy="37814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8487" t="5978" r="5351" b="4269"/>
          <a:stretch/>
        </p:blipFill>
        <p:spPr>
          <a:xfrm>
            <a:off x="6334125" y="1319211"/>
            <a:ext cx="4448175" cy="450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1768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57678" y="3157835"/>
            <a:ext cx="78766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R" sz="5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No hay verdades absolutas</a:t>
            </a:r>
            <a:endParaRPr kumimoji="0" lang="en-US" sz="54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AutoShape 14" descr="Resultado de imagen para r logo"/>
          <p:cNvSpPr>
            <a:spLocks noChangeAspect="1" noChangeArrowheads="1"/>
          </p:cNvSpPr>
          <p:nvPr/>
        </p:nvSpPr>
        <p:spPr bwMode="auto">
          <a:xfrm>
            <a:off x="1649053" y="-2622192"/>
            <a:ext cx="2622183" cy="2622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2014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ultado de imagen para ingeniería industrial">
            <a:extLst>
              <a:ext uri="{FF2B5EF4-FFF2-40B4-BE49-F238E27FC236}">
                <a16:creationId xmlns:a16="http://schemas.microsoft.com/office/drawing/2014/main" id="{DCF95C40-403D-472B-8805-C23B983995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5220" y="1943537"/>
            <a:ext cx="9161560" cy="4311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ado de imagen para manejo de proyectos">
            <a:extLst>
              <a:ext uri="{FF2B5EF4-FFF2-40B4-BE49-F238E27FC236}">
                <a16:creationId xmlns:a16="http://schemas.microsoft.com/office/drawing/2014/main" id="{25F9DE00-157E-47F5-ADAE-189E93A499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2817" y="1943537"/>
            <a:ext cx="9206366" cy="4349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2CCB62-A1C2-4183-B9EE-C3B59A862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¿Qué hace la Ingeniería Industrial?</a:t>
            </a:r>
            <a:endParaRPr lang="en-US" dirty="0"/>
          </a:p>
        </p:txBody>
      </p:sp>
      <p:pic>
        <p:nvPicPr>
          <p:cNvPr id="1030" name="Picture 6" descr="Resultado de imagen para quality engineer">
            <a:extLst>
              <a:ext uri="{FF2B5EF4-FFF2-40B4-BE49-F238E27FC236}">
                <a16:creationId xmlns:a16="http://schemas.microsoft.com/office/drawing/2014/main" id="{E7BED139-28EE-420F-AA38-1434F7081D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7879" y="1943537"/>
            <a:ext cx="7757201" cy="4363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esultado de imagen para quality engineer woman">
            <a:extLst>
              <a:ext uri="{FF2B5EF4-FFF2-40B4-BE49-F238E27FC236}">
                <a16:creationId xmlns:a16="http://schemas.microsoft.com/office/drawing/2014/main" id="{6DF0D09B-8B4E-47B1-9B0B-336F71A919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0814" y="1961777"/>
            <a:ext cx="8690371" cy="4345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773217" y="2937924"/>
            <a:ext cx="892596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smtClean="0">
                <a:latin typeface="Calibri" panose="020F0502020204030204" pitchFamily="34" charset="0"/>
                <a:cs typeface="Calibri" panose="020F0502020204030204" pitchFamily="34" charset="0"/>
              </a:rPr>
              <a:t>Planear, implementar y mejorar los sistemas productivos de fábricas y empresas de servicios, maximizando la producción al más bajo costo, garantizando la seguridad y el cuido del ambiente. </a:t>
            </a:r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78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CCB62-A1C2-4183-B9EE-C3B59A862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8699863" cy="1450757"/>
          </a:xfrm>
        </p:spPr>
        <p:txBody>
          <a:bodyPr/>
          <a:lstStyle/>
          <a:p>
            <a:r>
              <a:rPr lang="es-CO" dirty="0"/>
              <a:t>¿Qué hace la </a:t>
            </a:r>
            <a:r>
              <a:rPr lang="es-CO" dirty="0" smtClean="0"/>
              <a:t>Ciencia de Datos?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63534" y="2076994"/>
            <a:ext cx="997942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smtClean="0">
                <a:latin typeface="Calibri" panose="020F0502020204030204" pitchFamily="34" charset="0"/>
                <a:cs typeface="Calibri" panose="020F0502020204030204" pitchFamily="34" charset="0"/>
              </a:rPr>
              <a:t>“Data </a:t>
            </a:r>
            <a:r>
              <a:rPr lang="es-ES" sz="36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Science</a:t>
            </a:r>
            <a:r>
              <a:rPr lang="es-ES" sz="3600" dirty="0" smtClean="0">
                <a:latin typeface="Calibri" panose="020F0502020204030204" pitchFamily="34" charset="0"/>
                <a:cs typeface="Calibri" panose="020F0502020204030204" pitchFamily="34" charset="0"/>
              </a:rPr>
              <a:t> es la ciencia centrada en el estudio de los datos. Se encarga de extraer información de grandes cantidades de datos. Data </a:t>
            </a:r>
            <a:r>
              <a:rPr lang="es-ES" sz="36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Science</a:t>
            </a:r>
            <a:r>
              <a:rPr lang="es-ES" sz="3600" dirty="0" smtClean="0">
                <a:latin typeface="Calibri" panose="020F0502020204030204" pitchFamily="34" charset="0"/>
                <a:cs typeface="Calibri" panose="020F0502020204030204" pitchFamily="34" charset="0"/>
              </a:rPr>
              <a:t> combina la </a:t>
            </a:r>
            <a:r>
              <a:rPr lang="es-ES" sz="36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estadística</a:t>
            </a:r>
            <a:r>
              <a:rPr lang="es-ES" sz="3600" dirty="0" smtClean="0">
                <a:latin typeface="Calibri" panose="020F0502020204030204" pitchFamily="34" charset="0"/>
                <a:cs typeface="Calibri" panose="020F0502020204030204" pitchFamily="34" charset="0"/>
              </a:rPr>
              <a:t>, las </a:t>
            </a:r>
            <a:r>
              <a:rPr lang="es-ES" sz="36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matemáticas</a:t>
            </a:r>
            <a:r>
              <a:rPr lang="es-ES" sz="3600" dirty="0" smtClean="0">
                <a:latin typeface="Calibri" panose="020F0502020204030204" pitchFamily="34" charset="0"/>
                <a:cs typeface="Calibri" panose="020F0502020204030204" pitchFamily="34" charset="0"/>
              </a:rPr>
              <a:t> y la </a:t>
            </a:r>
            <a:r>
              <a:rPr lang="es-ES" sz="36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informática</a:t>
            </a:r>
            <a:r>
              <a:rPr lang="es-ES" sz="3600" dirty="0" smtClean="0">
                <a:latin typeface="Calibri" panose="020F0502020204030204" pitchFamily="34" charset="0"/>
                <a:cs typeface="Calibri" panose="020F0502020204030204" pitchFamily="34" charset="0"/>
              </a:rPr>
              <a:t> para interpretar datos. El objetivo es tomar decisiones.” </a:t>
            </a:r>
            <a:r>
              <a:rPr lang="es-ES" sz="36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Neoland</a:t>
            </a:r>
            <a:r>
              <a:rPr lang="es-ES" sz="3600" dirty="0" smtClean="0">
                <a:latin typeface="Calibri" panose="020F0502020204030204" pitchFamily="34" charset="0"/>
                <a:cs typeface="Calibri" panose="020F0502020204030204" pitchFamily="34" charset="0"/>
              </a:rPr>
              <a:t>. (2019, marzo</a:t>
            </a:r>
            <a:r>
              <a:rPr lang="es-ES" sz="3600" dirty="0">
                <a:latin typeface="Calibri" panose="020F0502020204030204" pitchFamily="34" charset="0"/>
                <a:cs typeface="Calibri" panose="020F0502020204030204" pitchFamily="34" charset="0"/>
              </a:rPr>
              <a:t>). ¿Qué es Data </a:t>
            </a:r>
            <a:r>
              <a:rPr lang="es-ES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Science</a:t>
            </a:r>
            <a:r>
              <a:rPr lang="es-ES" sz="3600" dirty="0">
                <a:latin typeface="Calibri" panose="020F0502020204030204" pitchFamily="34" charset="0"/>
                <a:cs typeface="Calibri" panose="020F0502020204030204" pitchFamily="34" charset="0"/>
              </a:rPr>
              <a:t>? https://</a:t>
            </a:r>
            <a:r>
              <a:rPr lang="es-ES" sz="3600" dirty="0" smtClean="0">
                <a:latin typeface="Calibri" panose="020F0502020204030204" pitchFamily="34" charset="0"/>
                <a:cs typeface="Calibri" panose="020F0502020204030204" pitchFamily="34" charset="0"/>
              </a:rPr>
              <a:t>www.neoland.es/blog/que-es-data-science.</a:t>
            </a:r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349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394"/>
          <a:stretch/>
        </p:blipFill>
        <p:spPr>
          <a:xfrm>
            <a:off x="478972" y="24018"/>
            <a:ext cx="11205029" cy="684849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01140" y="2415540"/>
            <a:ext cx="960120" cy="70104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522220" y="3916680"/>
            <a:ext cx="960120" cy="70104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522220" y="4663077"/>
            <a:ext cx="960120" cy="70104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543300" y="3916680"/>
            <a:ext cx="960120" cy="70104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543300" y="3162300"/>
            <a:ext cx="960120" cy="70104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43300" y="167640"/>
            <a:ext cx="960120" cy="70104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564380" y="1661160"/>
            <a:ext cx="960120" cy="70104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564380" y="3916317"/>
            <a:ext cx="960120" cy="70104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593806" y="3162300"/>
            <a:ext cx="960120" cy="70104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593806" y="3908697"/>
            <a:ext cx="960120" cy="70104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593806" y="907143"/>
            <a:ext cx="960120" cy="70104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615248" y="168003"/>
            <a:ext cx="960120" cy="70104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615430" y="3901077"/>
            <a:ext cx="960120" cy="70104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644312" y="3162300"/>
            <a:ext cx="960120" cy="70104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615248" y="2415540"/>
            <a:ext cx="960120" cy="70104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644312" y="1661160"/>
            <a:ext cx="960120" cy="70104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665936" y="3162300"/>
            <a:ext cx="960120" cy="70104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9687198" y="168003"/>
            <a:ext cx="960120" cy="70104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9687198" y="1661160"/>
            <a:ext cx="960120" cy="70104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4590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1" grpId="0" animBg="1"/>
      <p:bldP spid="23" grpId="0" animBg="1"/>
      <p:bldP spid="24" grpId="0" animBg="1"/>
      <p:bldP spid="2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ultado de imagen para boston scientifi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575" y="1524000"/>
            <a:ext cx="6096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924800" y="1384727"/>
            <a:ext cx="3352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Pensamiento Ingenieril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24800" y="2301042"/>
            <a:ext cx="335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Todo lo que nos rodea genera datos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924800" y="3586689"/>
            <a:ext cx="3352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 crédito del éxito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924800" y="4503003"/>
            <a:ext cx="335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Priorizar nuestra formación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3181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52525" y="1047659"/>
            <a:ext cx="3352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hay nada más peligroso que una mente cerrada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52525" y="2540744"/>
            <a:ext cx="335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Sin datos no somos nada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52525" y="3664497"/>
            <a:ext cx="335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Tener la razón sirve de poco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52525" y="5542672"/>
            <a:ext cx="3352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Los valores sí lo son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30" name="Picture 6" descr="Resultado de imagen para cargil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575" y="1714499"/>
            <a:ext cx="5905500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1152525" y="4788250"/>
            <a:ext cx="3352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 dinero no lo es todo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6572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615237" y="2047615"/>
            <a:ext cx="335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Nuestro ego es nuestro peor enemigo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615237" y="3053403"/>
            <a:ext cx="335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Hubiera puesto más atención en la U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615237" y="4059191"/>
            <a:ext cx="335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Saber programar no es un lujo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615237" y="5064978"/>
            <a:ext cx="335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 importancia de la comunicación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98" name="Picture 2" descr="Resultado de imagen para western un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75" y="1684337"/>
            <a:ext cx="4857750" cy="3562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7615237" y="1041827"/>
            <a:ext cx="335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Nunca es tarde para empezar de nuevo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0561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52525" y="657134"/>
            <a:ext cx="335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Equivocarse es parte del camino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52525" y="1780887"/>
            <a:ext cx="3352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 nada sirve que la información esté disponible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52525" y="3273972"/>
            <a:ext cx="335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Todo lo que se aprende es aplicable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52525" y="5521478"/>
            <a:ext cx="335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 mejor consejo viene de nosotros mismos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52525" y="4397725"/>
            <a:ext cx="335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Nuestro ego es nuestro mayor enemigo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122" name="Picture 2" descr="Resultado de imagen para smith and nephe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3009485"/>
            <a:ext cx="5762625" cy="949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5167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615237" y="2866675"/>
            <a:ext cx="3352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hay que ser experto en todo para ser bueno en algo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615237" y="4333097"/>
            <a:ext cx="3352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Saber y entender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615237" y="2138917"/>
            <a:ext cx="3352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Cantidad de datos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615237" y="1041827"/>
            <a:ext cx="335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Nada pasa por casualidad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48" name="Picture 4" descr="Resultado de imagen para walmart logo save money live bett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2437589"/>
            <a:ext cx="5292726" cy="1621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7615237" y="5060857"/>
            <a:ext cx="335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C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Enseñar no cuesta nada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4320094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{D207538C-7CD8-44CF-B3EA-B85A79431972}tf56160789</Template>
  <TotalTime>0</TotalTime>
  <Words>273</Words>
  <Application>Microsoft Office PowerPoint</Application>
  <PresentationFormat>Widescreen</PresentationFormat>
  <Paragraphs>32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Bookman Old Style</vt:lpstr>
      <vt:lpstr>Calibri</vt:lpstr>
      <vt:lpstr>Calibri Light</vt:lpstr>
      <vt:lpstr>Franklin Gothic Book</vt:lpstr>
      <vt:lpstr>1_RetrospectVTI</vt:lpstr>
      <vt:lpstr>Office Theme</vt:lpstr>
      <vt:lpstr>Ingeniería Industrial en el Mundo de la Ciencia de Datos</vt:lpstr>
      <vt:lpstr>¿Qué hace la Ingeniería Industrial?</vt:lpstr>
      <vt:lpstr>¿Qué hace la Ciencia de Datos?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2020-02-28T17:33:10Z</dcterms:created>
  <dcterms:modified xsi:type="dcterms:W3CDTF">2020-03-05T14:28:38Z</dcterms:modified>
</cp:coreProperties>
</file>